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7"/>
  </p:notesMasterIdLst>
  <p:sldIdLst>
    <p:sldId id="256" r:id="rId2"/>
    <p:sldId id="259" r:id="rId3"/>
    <p:sldId id="268" r:id="rId4"/>
    <p:sldId id="269" r:id="rId5"/>
    <p:sldId id="270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E6FA"/>
    <a:srgbClr val="F5E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54" autoAdjust="0"/>
    <p:restoredTop sz="98571" autoAdjust="0"/>
  </p:normalViewPr>
  <p:slideViewPr>
    <p:cSldViewPr>
      <p:cViewPr varScale="1">
        <p:scale>
          <a:sx n="111" d="100"/>
          <a:sy n="111" d="100"/>
        </p:scale>
        <p:origin x="-52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97D77-B11D-41C3-9917-DCAF1BC1E7A0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0B663-E2E0-4F93-962C-2B641379F40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4800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Titr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cxnSp>
        <p:nvCxnSpPr>
          <p:cNvPr id="8" name="Connecteur droit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Espace réservé de la date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cxnSp>
        <p:nvCxnSpPr>
          <p:cNvPr id="7" name="Connecteur droit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2" name="Espace réservé du conten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4" name="Espace réservé du conten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cxnSp>
        <p:nvCxnSpPr>
          <p:cNvPr id="10" name="Connecteur droit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ce réservé du conten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1" name="Titr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9A86A30-AC4B-4E6D-8370-6AA63FF39092}" type="datetimeFigureOut">
              <a:rPr lang="fr-FR" smtClean="0"/>
              <a:pPr/>
              <a:t>19/07/2012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B51D6C7-E955-4114-9329-C1D0B3B223E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 smtClean="0"/>
              <a:t>Chapitre </a:t>
            </a:r>
            <a:r>
              <a:rPr lang="fr-FR" b="1" dirty="0" smtClean="0"/>
              <a:t>1 </a:t>
            </a:r>
            <a:r>
              <a:rPr lang="fr-FR" b="1" dirty="0" smtClean="0"/>
              <a:t>: </a:t>
            </a:r>
            <a:r>
              <a:rPr lang="fr-FR" b="1" dirty="0" smtClean="0"/>
              <a:t>Les atomes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u="sng" dirty="0" smtClean="0"/>
              <a:t>I. </a:t>
            </a:r>
            <a:r>
              <a:rPr lang="fr-FR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Exemple de l’eau</a:t>
            </a:r>
            <a:r>
              <a:rPr lang="fr-FR" u="sng" dirty="0"/>
              <a:t> </a:t>
            </a:r>
            <a:endParaRPr lang="fr-FR" dirty="0"/>
          </a:p>
        </p:txBody>
      </p:sp>
      <p:sp>
        <p:nvSpPr>
          <p:cNvPr id="6" name="Forme libre 5"/>
          <p:cNvSpPr/>
          <p:nvPr/>
        </p:nvSpPr>
        <p:spPr>
          <a:xfrm>
            <a:off x="2123728" y="2924944"/>
            <a:ext cx="2409152" cy="1651178"/>
          </a:xfrm>
          <a:custGeom>
            <a:avLst/>
            <a:gdLst>
              <a:gd name="connsiteX0" fmla="*/ 759278 w 2409152"/>
              <a:gd name="connsiteY0" fmla="*/ 253093 h 1651178"/>
              <a:gd name="connsiteX1" fmla="*/ 702128 w 2409152"/>
              <a:gd name="connsiteY1" fmla="*/ 244928 h 1651178"/>
              <a:gd name="connsiteX2" fmla="*/ 653142 w 2409152"/>
              <a:gd name="connsiteY2" fmla="*/ 228600 h 1651178"/>
              <a:gd name="connsiteX3" fmla="*/ 628650 w 2409152"/>
              <a:gd name="connsiteY3" fmla="*/ 212271 h 1651178"/>
              <a:gd name="connsiteX4" fmla="*/ 514350 w 2409152"/>
              <a:gd name="connsiteY4" fmla="*/ 187778 h 1651178"/>
              <a:gd name="connsiteX5" fmla="*/ 457200 w 2409152"/>
              <a:gd name="connsiteY5" fmla="*/ 171450 h 1651178"/>
              <a:gd name="connsiteX6" fmla="*/ 416378 w 2409152"/>
              <a:gd name="connsiteY6" fmla="*/ 163285 h 1651178"/>
              <a:gd name="connsiteX7" fmla="*/ 277585 w 2409152"/>
              <a:gd name="connsiteY7" fmla="*/ 171450 h 1651178"/>
              <a:gd name="connsiteX8" fmla="*/ 228600 w 2409152"/>
              <a:gd name="connsiteY8" fmla="*/ 195943 h 1651178"/>
              <a:gd name="connsiteX9" fmla="*/ 204107 w 2409152"/>
              <a:gd name="connsiteY9" fmla="*/ 204107 h 1651178"/>
              <a:gd name="connsiteX10" fmla="*/ 114300 w 2409152"/>
              <a:gd name="connsiteY10" fmla="*/ 244928 h 1651178"/>
              <a:gd name="connsiteX11" fmla="*/ 89807 w 2409152"/>
              <a:gd name="connsiteY11" fmla="*/ 269421 h 1651178"/>
              <a:gd name="connsiteX12" fmla="*/ 65314 w 2409152"/>
              <a:gd name="connsiteY12" fmla="*/ 285750 h 1651178"/>
              <a:gd name="connsiteX13" fmla="*/ 32657 w 2409152"/>
              <a:gd name="connsiteY13" fmla="*/ 342900 h 1651178"/>
              <a:gd name="connsiteX14" fmla="*/ 24492 w 2409152"/>
              <a:gd name="connsiteY14" fmla="*/ 383721 h 1651178"/>
              <a:gd name="connsiteX15" fmla="*/ 8164 w 2409152"/>
              <a:gd name="connsiteY15" fmla="*/ 408214 h 1651178"/>
              <a:gd name="connsiteX16" fmla="*/ 0 w 2409152"/>
              <a:gd name="connsiteY16" fmla="*/ 440871 h 1651178"/>
              <a:gd name="connsiteX17" fmla="*/ 16328 w 2409152"/>
              <a:gd name="connsiteY17" fmla="*/ 555171 h 1651178"/>
              <a:gd name="connsiteX18" fmla="*/ 40821 w 2409152"/>
              <a:gd name="connsiteY18" fmla="*/ 587828 h 1651178"/>
              <a:gd name="connsiteX19" fmla="*/ 48985 w 2409152"/>
              <a:gd name="connsiteY19" fmla="*/ 612321 h 1651178"/>
              <a:gd name="connsiteX20" fmla="*/ 114300 w 2409152"/>
              <a:gd name="connsiteY20" fmla="*/ 661307 h 1651178"/>
              <a:gd name="connsiteX21" fmla="*/ 204107 w 2409152"/>
              <a:gd name="connsiteY21" fmla="*/ 693964 h 1651178"/>
              <a:gd name="connsiteX22" fmla="*/ 563335 w 2409152"/>
              <a:gd name="connsiteY22" fmla="*/ 693964 h 1651178"/>
              <a:gd name="connsiteX23" fmla="*/ 587828 w 2409152"/>
              <a:gd name="connsiteY23" fmla="*/ 702128 h 1651178"/>
              <a:gd name="connsiteX24" fmla="*/ 612321 w 2409152"/>
              <a:gd name="connsiteY24" fmla="*/ 718457 h 1651178"/>
              <a:gd name="connsiteX25" fmla="*/ 677635 w 2409152"/>
              <a:gd name="connsiteY25" fmla="*/ 783771 h 1651178"/>
              <a:gd name="connsiteX26" fmla="*/ 693964 w 2409152"/>
              <a:gd name="connsiteY26" fmla="*/ 832757 h 1651178"/>
              <a:gd name="connsiteX27" fmla="*/ 702128 w 2409152"/>
              <a:gd name="connsiteY27" fmla="*/ 889907 h 1651178"/>
              <a:gd name="connsiteX28" fmla="*/ 710292 w 2409152"/>
              <a:gd name="connsiteY28" fmla="*/ 930728 h 1651178"/>
              <a:gd name="connsiteX29" fmla="*/ 693964 w 2409152"/>
              <a:gd name="connsiteY29" fmla="*/ 1045028 h 1651178"/>
              <a:gd name="connsiteX30" fmla="*/ 677635 w 2409152"/>
              <a:gd name="connsiteY30" fmla="*/ 1077685 h 1651178"/>
              <a:gd name="connsiteX31" fmla="*/ 636814 w 2409152"/>
              <a:gd name="connsiteY31" fmla="*/ 1134835 h 1651178"/>
              <a:gd name="connsiteX32" fmla="*/ 612321 w 2409152"/>
              <a:gd name="connsiteY32" fmla="*/ 1159328 h 1651178"/>
              <a:gd name="connsiteX33" fmla="*/ 604157 w 2409152"/>
              <a:gd name="connsiteY33" fmla="*/ 1183821 h 1651178"/>
              <a:gd name="connsiteX34" fmla="*/ 587828 w 2409152"/>
              <a:gd name="connsiteY34" fmla="*/ 1208314 h 1651178"/>
              <a:gd name="connsiteX35" fmla="*/ 571500 w 2409152"/>
              <a:gd name="connsiteY35" fmla="*/ 1257300 h 1651178"/>
              <a:gd name="connsiteX36" fmla="*/ 563335 w 2409152"/>
              <a:gd name="connsiteY36" fmla="*/ 1281793 h 1651178"/>
              <a:gd name="connsiteX37" fmla="*/ 579664 w 2409152"/>
              <a:gd name="connsiteY37" fmla="*/ 1387928 h 1651178"/>
              <a:gd name="connsiteX38" fmla="*/ 587828 w 2409152"/>
              <a:gd name="connsiteY38" fmla="*/ 1412421 h 1651178"/>
              <a:gd name="connsiteX39" fmla="*/ 612321 w 2409152"/>
              <a:gd name="connsiteY39" fmla="*/ 1445078 h 1651178"/>
              <a:gd name="connsiteX40" fmla="*/ 644978 w 2409152"/>
              <a:gd name="connsiteY40" fmla="*/ 1494064 h 1651178"/>
              <a:gd name="connsiteX41" fmla="*/ 710292 w 2409152"/>
              <a:gd name="connsiteY41" fmla="*/ 1567543 h 1651178"/>
              <a:gd name="connsiteX42" fmla="*/ 742950 w 2409152"/>
              <a:gd name="connsiteY42" fmla="*/ 1583871 h 1651178"/>
              <a:gd name="connsiteX43" fmla="*/ 767442 w 2409152"/>
              <a:gd name="connsiteY43" fmla="*/ 1608364 h 1651178"/>
              <a:gd name="connsiteX44" fmla="*/ 800100 w 2409152"/>
              <a:gd name="connsiteY44" fmla="*/ 1616528 h 1651178"/>
              <a:gd name="connsiteX45" fmla="*/ 849085 w 2409152"/>
              <a:gd name="connsiteY45" fmla="*/ 1632857 h 1651178"/>
              <a:gd name="connsiteX46" fmla="*/ 922564 w 2409152"/>
              <a:gd name="connsiteY46" fmla="*/ 1649185 h 1651178"/>
              <a:gd name="connsiteX47" fmla="*/ 1175657 w 2409152"/>
              <a:gd name="connsiteY47" fmla="*/ 1641021 h 1651178"/>
              <a:gd name="connsiteX48" fmla="*/ 1191985 w 2409152"/>
              <a:gd name="connsiteY48" fmla="*/ 1616528 h 1651178"/>
              <a:gd name="connsiteX49" fmla="*/ 1224642 w 2409152"/>
              <a:gd name="connsiteY49" fmla="*/ 1543050 h 1651178"/>
              <a:gd name="connsiteX50" fmla="*/ 1240971 w 2409152"/>
              <a:gd name="connsiteY50" fmla="*/ 1518557 h 1651178"/>
              <a:gd name="connsiteX51" fmla="*/ 1249135 w 2409152"/>
              <a:gd name="connsiteY51" fmla="*/ 1494064 h 1651178"/>
              <a:gd name="connsiteX52" fmla="*/ 1298121 w 2409152"/>
              <a:gd name="connsiteY52" fmla="*/ 1412421 h 1651178"/>
              <a:gd name="connsiteX53" fmla="*/ 1322614 w 2409152"/>
              <a:gd name="connsiteY53" fmla="*/ 1330778 h 1651178"/>
              <a:gd name="connsiteX54" fmla="*/ 1330778 w 2409152"/>
              <a:gd name="connsiteY54" fmla="*/ 1298121 h 1651178"/>
              <a:gd name="connsiteX55" fmla="*/ 1363435 w 2409152"/>
              <a:gd name="connsiteY55" fmla="*/ 1281793 h 1651178"/>
              <a:gd name="connsiteX56" fmla="*/ 1379764 w 2409152"/>
              <a:gd name="connsiteY56" fmla="*/ 1257300 h 1651178"/>
              <a:gd name="connsiteX57" fmla="*/ 1543050 w 2409152"/>
              <a:gd name="connsiteY57" fmla="*/ 1273628 h 1651178"/>
              <a:gd name="connsiteX58" fmla="*/ 1616528 w 2409152"/>
              <a:gd name="connsiteY58" fmla="*/ 1306285 h 1651178"/>
              <a:gd name="connsiteX59" fmla="*/ 1649185 w 2409152"/>
              <a:gd name="connsiteY59" fmla="*/ 1322614 h 1651178"/>
              <a:gd name="connsiteX60" fmla="*/ 1673678 w 2409152"/>
              <a:gd name="connsiteY60" fmla="*/ 1338943 h 1651178"/>
              <a:gd name="connsiteX61" fmla="*/ 1698171 w 2409152"/>
              <a:gd name="connsiteY61" fmla="*/ 1347107 h 1651178"/>
              <a:gd name="connsiteX62" fmla="*/ 1747157 w 2409152"/>
              <a:gd name="connsiteY62" fmla="*/ 1379764 h 1651178"/>
              <a:gd name="connsiteX63" fmla="*/ 1828800 w 2409152"/>
              <a:gd name="connsiteY63" fmla="*/ 1445078 h 1651178"/>
              <a:gd name="connsiteX64" fmla="*/ 1861457 w 2409152"/>
              <a:gd name="connsiteY64" fmla="*/ 1477735 h 1651178"/>
              <a:gd name="connsiteX65" fmla="*/ 1885950 w 2409152"/>
              <a:gd name="connsiteY65" fmla="*/ 1494064 h 1651178"/>
              <a:gd name="connsiteX66" fmla="*/ 1943100 w 2409152"/>
              <a:gd name="connsiteY66" fmla="*/ 1543050 h 1651178"/>
              <a:gd name="connsiteX67" fmla="*/ 2008414 w 2409152"/>
              <a:gd name="connsiteY67" fmla="*/ 1575707 h 1651178"/>
              <a:gd name="connsiteX68" fmla="*/ 2065564 w 2409152"/>
              <a:gd name="connsiteY68" fmla="*/ 1583871 h 1651178"/>
              <a:gd name="connsiteX69" fmla="*/ 2204357 w 2409152"/>
              <a:gd name="connsiteY69" fmla="*/ 1551214 h 1651178"/>
              <a:gd name="connsiteX70" fmla="*/ 2228850 w 2409152"/>
              <a:gd name="connsiteY70" fmla="*/ 1526721 h 1651178"/>
              <a:gd name="connsiteX71" fmla="*/ 2302328 w 2409152"/>
              <a:gd name="connsiteY71" fmla="*/ 1461407 h 1651178"/>
              <a:gd name="connsiteX72" fmla="*/ 2318657 w 2409152"/>
              <a:gd name="connsiteY72" fmla="*/ 1436914 h 1651178"/>
              <a:gd name="connsiteX73" fmla="*/ 2351314 w 2409152"/>
              <a:gd name="connsiteY73" fmla="*/ 1396093 h 1651178"/>
              <a:gd name="connsiteX74" fmla="*/ 2359478 w 2409152"/>
              <a:gd name="connsiteY74" fmla="*/ 1355271 h 1651178"/>
              <a:gd name="connsiteX75" fmla="*/ 2375807 w 2409152"/>
              <a:gd name="connsiteY75" fmla="*/ 1330778 h 1651178"/>
              <a:gd name="connsiteX76" fmla="*/ 2392135 w 2409152"/>
              <a:gd name="connsiteY76" fmla="*/ 1273628 h 1651178"/>
              <a:gd name="connsiteX77" fmla="*/ 2383971 w 2409152"/>
              <a:gd name="connsiteY77" fmla="*/ 1045028 h 1651178"/>
              <a:gd name="connsiteX78" fmla="*/ 2359478 w 2409152"/>
              <a:gd name="connsiteY78" fmla="*/ 1004207 h 1651178"/>
              <a:gd name="connsiteX79" fmla="*/ 2334985 w 2409152"/>
              <a:gd name="connsiteY79" fmla="*/ 971550 h 1651178"/>
              <a:gd name="connsiteX80" fmla="*/ 2310492 w 2409152"/>
              <a:gd name="connsiteY80" fmla="*/ 955221 h 1651178"/>
              <a:gd name="connsiteX81" fmla="*/ 2269671 w 2409152"/>
              <a:gd name="connsiteY81" fmla="*/ 922564 h 1651178"/>
              <a:gd name="connsiteX82" fmla="*/ 2220685 w 2409152"/>
              <a:gd name="connsiteY82" fmla="*/ 889907 h 1651178"/>
              <a:gd name="connsiteX83" fmla="*/ 2196192 w 2409152"/>
              <a:gd name="connsiteY83" fmla="*/ 881743 h 1651178"/>
              <a:gd name="connsiteX84" fmla="*/ 2163535 w 2409152"/>
              <a:gd name="connsiteY84" fmla="*/ 865414 h 1651178"/>
              <a:gd name="connsiteX85" fmla="*/ 2139042 w 2409152"/>
              <a:gd name="connsiteY85" fmla="*/ 849085 h 1651178"/>
              <a:gd name="connsiteX86" fmla="*/ 2090057 w 2409152"/>
              <a:gd name="connsiteY86" fmla="*/ 840921 h 1651178"/>
              <a:gd name="connsiteX87" fmla="*/ 2065564 w 2409152"/>
              <a:gd name="connsiteY87" fmla="*/ 832757 h 1651178"/>
              <a:gd name="connsiteX88" fmla="*/ 2032907 w 2409152"/>
              <a:gd name="connsiteY88" fmla="*/ 824593 h 1651178"/>
              <a:gd name="connsiteX89" fmla="*/ 1983921 w 2409152"/>
              <a:gd name="connsiteY89" fmla="*/ 808264 h 1651178"/>
              <a:gd name="connsiteX90" fmla="*/ 1926771 w 2409152"/>
              <a:gd name="connsiteY90" fmla="*/ 800100 h 1651178"/>
              <a:gd name="connsiteX91" fmla="*/ 1894114 w 2409152"/>
              <a:gd name="connsiteY91" fmla="*/ 783771 h 1651178"/>
              <a:gd name="connsiteX92" fmla="*/ 1804307 w 2409152"/>
              <a:gd name="connsiteY92" fmla="*/ 767443 h 1651178"/>
              <a:gd name="connsiteX93" fmla="*/ 1755321 w 2409152"/>
              <a:gd name="connsiteY93" fmla="*/ 742950 h 1651178"/>
              <a:gd name="connsiteX94" fmla="*/ 1698171 w 2409152"/>
              <a:gd name="connsiteY94" fmla="*/ 726621 h 1651178"/>
              <a:gd name="connsiteX95" fmla="*/ 1632857 w 2409152"/>
              <a:gd name="connsiteY95" fmla="*/ 685800 h 1651178"/>
              <a:gd name="connsiteX96" fmla="*/ 1608364 w 2409152"/>
              <a:gd name="connsiteY96" fmla="*/ 653143 h 1651178"/>
              <a:gd name="connsiteX97" fmla="*/ 1608364 w 2409152"/>
              <a:gd name="connsiteY97" fmla="*/ 506185 h 1651178"/>
              <a:gd name="connsiteX98" fmla="*/ 1624692 w 2409152"/>
              <a:gd name="connsiteY98" fmla="*/ 481693 h 1651178"/>
              <a:gd name="connsiteX99" fmla="*/ 1649185 w 2409152"/>
              <a:gd name="connsiteY99" fmla="*/ 449035 h 1651178"/>
              <a:gd name="connsiteX100" fmla="*/ 1698171 w 2409152"/>
              <a:gd name="connsiteY100" fmla="*/ 400050 h 1651178"/>
              <a:gd name="connsiteX101" fmla="*/ 1722664 w 2409152"/>
              <a:gd name="connsiteY101" fmla="*/ 375557 h 1651178"/>
              <a:gd name="connsiteX102" fmla="*/ 1738992 w 2409152"/>
              <a:gd name="connsiteY102" fmla="*/ 326571 h 1651178"/>
              <a:gd name="connsiteX103" fmla="*/ 1747157 w 2409152"/>
              <a:gd name="connsiteY103" fmla="*/ 302078 h 1651178"/>
              <a:gd name="connsiteX104" fmla="*/ 1722664 w 2409152"/>
              <a:gd name="connsiteY104" fmla="*/ 204107 h 1651178"/>
              <a:gd name="connsiteX105" fmla="*/ 1706335 w 2409152"/>
              <a:gd name="connsiteY105" fmla="*/ 171450 h 1651178"/>
              <a:gd name="connsiteX106" fmla="*/ 1681842 w 2409152"/>
              <a:gd name="connsiteY106" fmla="*/ 146957 h 1651178"/>
              <a:gd name="connsiteX107" fmla="*/ 1641021 w 2409152"/>
              <a:gd name="connsiteY107" fmla="*/ 81643 h 1651178"/>
              <a:gd name="connsiteX108" fmla="*/ 1616528 w 2409152"/>
              <a:gd name="connsiteY108" fmla="*/ 65314 h 1651178"/>
              <a:gd name="connsiteX109" fmla="*/ 1583871 w 2409152"/>
              <a:gd name="connsiteY109" fmla="*/ 32657 h 1651178"/>
              <a:gd name="connsiteX110" fmla="*/ 1502228 w 2409152"/>
              <a:gd name="connsiteY110" fmla="*/ 0 h 1651178"/>
              <a:gd name="connsiteX111" fmla="*/ 1273628 w 2409152"/>
              <a:gd name="connsiteY111" fmla="*/ 8164 h 1651178"/>
              <a:gd name="connsiteX112" fmla="*/ 1249135 w 2409152"/>
              <a:gd name="connsiteY112" fmla="*/ 24493 h 1651178"/>
              <a:gd name="connsiteX113" fmla="*/ 1200150 w 2409152"/>
              <a:gd name="connsiteY113" fmla="*/ 40821 h 1651178"/>
              <a:gd name="connsiteX114" fmla="*/ 1143000 w 2409152"/>
              <a:gd name="connsiteY114" fmla="*/ 65314 h 1651178"/>
              <a:gd name="connsiteX115" fmla="*/ 1102178 w 2409152"/>
              <a:gd name="connsiteY115" fmla="*/ 89807 h 1651178"/>
              <a:gd name="connsiteX116" fmla="*/ 1004207 w 2409152"/>
              <a:gd name="connsiteY116" fmla="*/ 155121 h 1651178"/>
              <a:gd name="connsiteX117" fmla="*/ 947057 w 2409152"/>
              <a:gd name="connsiteY117" fmla="*/ 228600 h 1651178"/>
              <a:gd name="connsiteX118" fmla="*/ 930728 w 2409152"/>
              <a:gd name="connsiteY118" fmla="*/ 253093 h 1651178"/>
              <a:gd name="connsiteX119" fmla="*/ 759278 w 2409152"/>
              <a:gd name="connsiteY119" fmla="*/ 253093 h 1651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2409152" h="1651178">
                <a:moveTo>
                  <a:pt x="759278" y="253093"/>
                </a:moveTo>
                <a:cubicBezTo>
                  <a:pt x="721178" y="251732"/>
                  <a:pt x="720879" y="249255"/>
                  <a:pt x="702128" y="244928"/>
                </a:cubicBezTo>
                <a:cubicBezTo>
                  <a:pt x="685357" y="241058"/>
                  <a:pt x="653142" y="228600"/>
                  <a:pt x="653142" y="228600"/>
                </a:cubicBezTo>
                <a:cubicBezTo>
                  <a:pt x="644978" y="223157"/>
                  <a:pt x="637616" y="216256"/>
                  <a:pt x="628650" y="212271"/>
                </a:cubicBezTo>
                <a:cubicBezTo>
                  <a:pt x="577080" y="189351"/>
                  <a:pt x="573503" y="197637"/>
                  <a:pt x="514350" y="187778"/>
                </a:cubicBezTo>
                <a:cubicBezTo>
                  <a:pt x="468529" y="180141"/>
                  <a:pt x="496029" y="181158"/>
                  <a:pt x="457200" y="171450"/>
                </a:cubicBezTo>
                <a:cubicBezTo>
                  <a:pt x="443738" y="168084"/>
                  <a:pt x="429985" y="166007"/>
                  <a:pt x="416378" y="163285"/>
                </a:cubicBezTo>
                <a:cubicBezTo>
                  <a:pt x="370114" y="166007"/>
                  <a:pt x="323699" y="166838"/>
                  <a:pt x="277585" y="171450"/>
                </a:cubicBezTo>
                <a:cubicBezTo>
                  <a:pt x="251930" y="174016"/>
                  <a:pt x="250964" y="184761"/>
                  <a:pt x="228600" y="195943"/>
                </a:cubicBezTo>
                <a:cubicBezTo>
                  <a:pt x="220903" y="199792"/>
                  <a:pt x="211630" y="199928"/>
                  <a:pt x="204107" y="204107"/>
                </a:cubicBezTo>
                <a:cubicBezTo>
                  <a:pt x="124658" y="248244"/>
                  <a:pt x="187741" y="230240"/>
                  <a:pt x="114300" y="244928"/>
                </a:cubicBezTo>
                <a:cubicBezTo>
                  <a:pt x="106136" y="253092"/>
                  <a:pt x="98677" y="262029"/>
                  <a:pt x="89807" y="269421"/>
                </a:cubicBezTo>
                <a:cubicBezTo>
                  <a:pt x="82269" y="275703"/>
                  <a:pt x="72252" y="278812"/>
                  <a:pt x="65314" y="285750"/>
                </a:cubicBezTo>
                <a:cubicBezTo>
                  <a:pt x="53773" y="297291"/>
                  <a:pt x="39062" y="330091"/>
                  <a:pt x="32657" y="342900"/>
                </a:cubicBezTo>
                <a:cubicBezTo>
                  <a:pt x="29935" y="356507"/>
                  <a:pt x="29364" y="370728"/>
                  <a:pt x="24492" y="383721"/>
                </a:cubicBezTo>
                <a:cubicBezTo>
                  <a:pt x="21047" y="392908"/>
                  <a:pt x="12029" y="399195"/>
                  <a:pt x="8164" y="408214"/>
                </a:cubicBezTo>
                <a:cubicBezTo>
                  <a:pt x="3744" y="418527"/>
                  <a:pt x="2721" y="429985"/>
                  <a:pt x="0" y="440871"/>
                </a:cubicBezTo>
                <a:cubicBezTo>
                  <a:pt x="5443" y="478971"/>
                  <a:pt x="6027" y="518088"/>
                  <a:pt x="16328" y="555171"/>
                </a:cubicBezTo>
                <a:cubicBezTo>
                  <a:pt x="19970" y="568282"/>
                  <a:pt x="34070" y="576014"/>
                  <a:pt x="40821" y="587828"/>
                </a:cubicBezTo>
                <a:cubicBezTo>
                  <a:pt x="45091" y="595300"/>
                  <a:pt x="42900" y="606236"/>
                  <a:pt x="48985" y="612321"/>
                </a:cubicBezTo>
                <a:cubicBezTo>
                  <a:pt x="68229" y="631565"/>
                  <a:pt x="88482" y="652701"/>
                  <a:pt x="114300" y="661307"/>
                </a:cubicBezTo>
                <a:cubicBezTo>
                  <a:pt x="177189" y="682269"/>
                  <a:pt x="147305" y="671243"/>
                  <a:pt x="204107" y="693964"/>
                </a:cubicBezTo>
                <a:cubicBezTo>
                  <a:pt x="363174" y="688479"/>
                  <a:pt x="423514" y="678429"/>
                  <a:pt x="563335" y="693964"/>
                </a:cubicBezTo>
                <a:cubicBezTo>
                  <a:pt x="571888" y="694914"/>
                  <a:pt x="579664" y="699407"/>
                  <a:pt x="587828" y="702128"/>
                </a:cubicBezTo>
                <a:cubicBezTo>
                  <a:pt x="595992" y="707571"/>
                  <a:pt x="603801" y="713589"/>
                  <a:pt x="612321" y="718457"/>
                </a:cubicBezTo>
                <a:cubicBezTo>
                  <a:pt x="648913" y="739367"/>
                  <a:pt x="660185" y="731422"/>
                  <a:pt x="677635" y="783771"/>
                </a:cubicBezTo>
                <a:lnTo>
                  <a:pt x="693964" y="832757"/>
                </a:lnTo>
                <a:cubicBezTo>
                  <a:pt x="696685" y="851807"/>
                  <a:pt x="698965" y="870925"/>
                  <a:pt x="702128" y="889907"/>
                </a:cubicBezTo>
                <a:cubicBezTo>
                  <a:pt x="704409" y="903595"/>
                  <a:pt x="710292" y="916852"/>
                  <a:pt x="710292" y="930728"/>
                </a:cubicBezTo>
                <a:cubicBezTo>
                  <a:pt x="710292" y="942743"/>
                  <a:pt x="701501" y="1022417"/>
                  <a:pt x="693964" y="1045028"/>
                </a:cubicBezTo>
                <a:cubicBezTo>
                  <a:pt x="690115" y="1056574"/>
                  <a:pt x="683673" y="1067118"/>
                  <a:pt x="677635" y="1077685"/>
                </a:cubicBezTo>
                <a:cubicBezTo>
                  <a:pt x="670248" y="1090612"/>
                  <a:pt x="644328" y="1126068"/>
                  <a:pt x="636814" y="1134835"/>
                </a:cubicBezTo>
                <a:cubicBezTo>
                  <a:pt x="629300" y="1143601"/>
                  <a:pt x="620485" y="1151164"/>
                  <a:pt x="612321" y="1159328"/>
                </a:cubicBezTo>
                <a:cubicBezTo>
                  <a:pt x="609600" y="1167492"/>
                  <a:pt x="608006" y="1176124"/>
                  <a:pt x="604157" y="1183821"/>
                </a:cubicBezTo>
                <a:cubicBezTo>
                  <a:pt x="599769" y="1192597"/>
                  <a:pt x="591813" y="1199347"/>
                  <a:pt x="587828" y="1208314"/>
                </a:cubicBezTo>
                <a:cubicBezTo>
                  <a:pt x="580838" y="1224042"/>
                  <a:pt x="576943" y="1240971"/>
                  <a:pt x="571500" y="1257300"/>
                </a:cubicBezTo>
                <a:lnTo>
                  <a:pt x="563335" y="1281793"/>
                </a:lnTo>
                <a:cubicBezTo>
                  <a:pt x="568292" y="1321448"/>
                  <a:pt x="570315" y="1350529"/>
                  <a:pt x="579664" y="1387928"/>
                </a:cubicBezTo>
                <a:cubicBezTo>
                  <a:pt x="581751" y="1396277"/>
                  <a:pt x="583558" y="1404949"/>
                  <a:pt x="587828" y="1412421"/>
                </a:cubicBezTo>
                <a:cubicBezTo>
                  <a:pt x="594579" y="1424235"/>
                  <a:pt x="604518" y="1433931"/>
                  <a:pt x="612321" y="1445078"/>
                </a:cubicBezTo>
                <a:cubicBezTo>
                  <a:pt x="623575" y="1461155"/>
                  <a:pt x="634092" y="1477735"/>
                  <a:pt x="644978" y="1494064"/>
                </a:cubicBezTo>
                <a:cubicBezTo>
                  <a:pt x="662233" y="1519946"/>
                  <a:pt x="682334" y="1553565"/>
                  <a:pt x="710292" y="1567543"/>
                </a:cubicBezTo>
                <a:lnTo>
                  <a:pt x="742950" y="1583871"/>
                </a:lnTo>
                <a:cubicBezTo>
                  <a:pt x="751114" y="1592035"/>
                  <a:pt x="757417" y="1602636"/>
                  <a:pt x="767442" y="1608364"/>
                </a:cubicBezTo>
                <a:cubicBezTo>
                  <a:pt x="777185" y="1613931"/>
                  <a:pt x="789352" y="1613304"/>
                  <a:pt x="800100" y="1616528"/>
                </a:cubicBezTo>
                <a:cubicBezTo>
                  <a:pt x="816586" y="1621474"/>
                  <a:pt x="832387" y="1628683"/>
                  <a:pt x="849085" y="1632857"/>
                </a:cubicBezTo>
                <a:cubicBezTo>
                  <a:pt x="895204" y="1644387"/>
                  <a:pt x="870739" y="1638821"/>
                  <a:pt x="922564" y="1649185"/>
                </a:cubicBezTo>
                <a:cubicBezTo>
                  <a:pt x="1006928" y="1646464"/>
                  <a:pt x="1091862" y="1651178"/>
                  <a:pt x="1175657" y="1641021"/>
                </a:cubicBezTo>
                <a:cubicBezTo>
                  <a:pt x="1185398" y="1639840"/>
                  <a:pt x="1187117" y="1625047"/>
                  <a:pt x="1191985" y="1616528"/>
                </a:cubicBezTo>
                <a:cubicBezTo>
                  <a:pt x="1226623" y="1555911"/>
                  <a:pt x="1189640" y="1613055"/>
                  <a:pt x="1224642" y="1543050"/>
                </a:cubicBezTo>
                <a:cubicBezTo>
                  <a:pt x="1229030" y="1534274"/>
                  <a:pt x="1235528" y="1526721"/>
                  <a:pt x="1240971" y="1518557"/>
                </a:cubicBezTo>
                <a:cubicBezTo>
                  <a:pt x="1243692" y="1510393"/>
                  <a:pt x="1245055" y="1501641"/>
                  <a:pt x="1249135" y="1494064"/>
                </a:cubicBezTo>
                <a:cubicBezTo>
                  <a:pt x="1264182" y="1466120"/>
                  <a:pt x="1298121" y="1412421"/>
                  <a:pt x="1298121" y="1412421"/>
                </a:cubicBezTo>
                <a:cubicBezTo>
                  <a:pt x="1317129" y="1279360"/>
                  <a:pt x="1290789" y="1405037"/>
                  <a:pt x="1322614" y="1330778"/>
                </a:cubicBezTo>
                <a:cubicBezTo>
                  <a:pt x="1327034" y="1320465"/>
                  <a:pt x="1323595" y="1306741"/>
                  <a:pt x="1330778" y="1298121"/>
                </a:cubicBezTo>
                <a:cubicBezTo>
                  <a:pt x="1338569" y="1288771"/>
                  <a:pt x="1352549" y="1287236"/>
                  <a:pt x="1363435" y="1281793"/>
                </a:cubicBezTo>
                <a:cubicBezTo>
                  <a:pt x="1368878" y="1273629"/>
                  <a:pt x="1370006" y="1258327"/>
                  <a:pt x="1379764" y="1257300"/>
                </a:cubicBezTo>
                <a:cubicBezTo>
                  <a:pt x="1472008" y="1247590"/>
                  <a:pt x="1484830" y="1254222"/>
                  <a:pt x="1543050" y="1273628"/>
                </a:cubicBezTo>
                <a:cubicBezTo>
                  <a:pt x="1615096" y="1321662"/>
                  <a:pt x="1499938" y="1247988"/>
                  <a:pt x="1616528" y="1306285"/>
                </a:cubicBezTo>
                <a:cubicBezTo>
                  <a:pt x="1627414" y="1311728"/>
                  <a:pt x="1638618" y="1316576"/>
                  <a:pt x="1649185" y="1322614"/>
                </a:cubicBezTo>
                <a:cubicBezTo>
                  <a:pt x="1657704" y="1327482"/>
                  <a:pt x="1664902" y="1334555"/>
                  <a:pt x="1673678" y="1338943"/>
                </a:cubicBezTo>
                <a:cubicBezTo>
                  <a:pt x="1681375" y="1342792"/>
                  <a:pt x="1690007" y="1344386"/>
                  <a:pt x="1698171" y="1347107"/>
                </a:cubicBezTo>
                <a:cubicBezTo>
                  <a:pt x="1755171" y="1404107"/>
                  <a:pt x="1692017" y="1348256"/>
                  <a:pt x="1747157" y="1379764"/>
                </a:cubicBezTo>
                <a:cubicBezTo>
                  <a:pt x="1762105" y="1388306"/>
                  <a:pt x="1823584" y="1440384"/>
                  <a:pt x="1828800" y="1445078"/>
                </a:cubicBezTo>
                <a:cubicBezTo>
                  <a:pt x="1840243" y="1455376"/>
                  <a:pt x="1849769" y="1467716"/>
                  <a:pt x="1861457" y="1477735"/>
                </a:cubicBezTo>
                <a:cubicBezTo>
                  <a:pt x="1868907" y="1484121"/>
                  <a:pt x="1878500" y="1487678"/>
                  <a:pt x="1885950" y="1494064"/>
                </a:cubicBezTo>
                <a:cubicBezTo>
                  <a:pt x="1920932" y="1524049"/>
                  <a:pt x="1908739" y="1524307"/>
                  <a:pt x="1943100" y="1543050"/>
                </a:cubicBezTo>
                <a:cubicBezTo>
                  <a:pt x="1964469" y="1554706"/>
                  <a:pt x="1984318" y="1572265"/>
                  <a:pt x="2008414" y="1575707"/>
                </a:cubicBezTo>
                <a:lnTo>
                  <a:pt x="2065564" y="1583871"/>
                </a:lnTo>
                <a:cubicBezTo>
                  <a:pt x="2098633" y="1578360"/>
                  <a:pt x="2167925" y="1573984"/>
                  <a:pt x="2204357" y="1551214"/>
                </a:cubicBezTo>
                <a:cubicBezTo>
                  <a:pt x="2214148" y="1545095"/>
                  <a:pt x="2220220" y="1534392"/>
                  <a:pt x="2228850" y="1526721"/>
                </a:cubicBezTo>
                <a:cubicBezTo>
                  <a:pt x="2250266" y="1507685"/>
                  <a:pt x="2282600" y="1485080"/>
                  <a:pt x="2302328" y="1461407"/>
                </a:cubicBezTo>
                <a:cubicBezTo>
                  <a:pt x="2308610" y="1453869"/>
                  <a:pt x="2312770" y="1444764"/>
                  <a:pt x="2318657" y="1436914"/>
                </a:cubicBezTo>
                <a:cubicBezTo>
                  <a:pt x="2329112" y="1422974"/>
                  <a:pt x="2340428" y="1409700"/>
                  <a:pt x="2351314" y="1396093"/>
                </a:cubicBezTo>
                <a:cubicBezTo>
                  <a:pt x="2354035" y="1382486"/>
                  <a:pt x="2354606" y="1368264"/>
                  <a:pt x="2359478" y="1355271"/>
                </a:cubicBezTo>
                <a:cubicBezTo>
                  <a:pt x="2362923" y="1346083"/>
                  <a:pt x="2371419" y="1339554"/>
                  <a:pt x="2375807" y="1330778"/>
                </a:cubicBezTo>
                <a:cubicBezTo>
                  <a:pt x="2381663" y="1319067"/>
                  <a:pt x="2389520" y="1284090"/>
                  <a:pt x="2392135" y="1273628"/>
                </a:cubicBezTo>
                <a:cubicBezTo>
                  <a:pt x="2401969" y="1175299"/>
                  <a:pt x="2409152" y="1160858"/>
                  <a:pt x="2383971" y="1045028"/>
                </a:cubicBezTo>
                <a:cubicBezTo>
                  <a:pt x="2380600" y="1029522"/>
                  <a:pt x="2368280" y="1017410"/>
                  <a:pt x="2359478" y="1004207"/>
                </a:cubicBezTo>
                <a:cubicBezTo>
                  <a:pt x="2351930" y="992885"/>
                  <a:pt x="2344607" y="981172"/>
                  <a:pt x="2334985" y="971550"/>
                </a:cubicBezTo>
                <a:cubicBezTo>
                  <a:pt x="2328047" y="964612"/>
                  <a:pt x="2318656" y="960664"/>
                  <a:pt x="2310492" y="955221"/>
                </a:cubicBezTo>
                <a:cubicBezTo>
                  <a:pt x="2280323" y="909965"/>
                  <a:pt x="2311426" y="945761"/>
                  <a:pt x="2269671" y="922564"/>
                </a:cubicBezTo>
                <a:cubicBezTo>
                  <a:pt x="2252516" y="913034"/>
                  <a:pt x="2239303" y="896113"/>
                  <a:pt x="2220685" y="889907"/>
                </a:cubicBezTo>
                <a:cubicBezTo>
                  <a:pt x="2212521" y="887186"/>
                  <a:pt x="2204102" y="885133"/>
                  <a:pt x="2196192" y="881743"/>
                </a:cubicBezTo>
                <a:cubicBezTo>
                  <a:pt x="2185005" y="876949"/>
                  <a:pt x="2174102" y="871452"/>
                  <a:pt x="2163535" y="865414"/>
                </a:cubicBezTo>
                <a:cubicBezTo>
                  <a:pt x="2155016" y="860546"/>
                  <a:pt x="2148351" y="852188"/>
                  <a:pt x="2139042" y="849085"/>
                </a:cubicBezTo>
                <a:cubicBezTo>
                  <a:pt x="2123338" y="843850"/>
                  <a:pt x="2106216" y="844512"/>
                  <a:pt x="2090057" y="840921"/>
                </a:cubicBezTo>
                <a:cubicBezTo>
                  <a:pt x="2081656" y="839054"/>
                  <a:pt x="2073839" y="835121"/>
                  <a:pt x="2065564" y="832757"/>
                </a:cubicBezTo>
                <a:cubicBezTo>
                  <a:pt x="2054775" y="829675"/>
                  <a:pt x="2043654" y="827817"/>
                  <a:pt x="2032907" y="824593"/>
                </a:cubicBezTo>
                <a:cubicBezTo>
                  <a:pt x="2016421" y="819647"/>
                  <a:pt x="2000960" y="810698"/>
                  <a:pt x="1983921" y="808264"/>
                </a:cubicBezTo>
                <a:lnTo>
                  <a:pt x="1926771" y="800100"/>
                </a:lnTo>
                <a:cubicBezTo>
                  <a:pt x="1915885" y="794657"/>
                  <a:pt x="1905510" y="788044"/>
                  <a:pt x="1894114" y="783771"/>
                </a:cubicBezTo>
                <a:cubicBezTo>
                  <a:pt x="1870427" y="774888"/>
                  <a:pt x="1825165" y="770423"/>
                  <a:pt x="1804307" y="767443"/>
                </a:cubicBezTo>
                <a:cubicBezTo>
                  <a:pt x="1742743" y="746920"/>
                  <a:pt x="1818628" y="774604"/>
                  <a:pt x="1755321" y="742950"/>
                </a:cubicBezTo>
                <a:cubicBezTo>
                  <a:pt x="1735575" y="733077"/>
                  <a:pt x="1719110" y="734473"/>
                  <a:pt x="1698171" y="726621"/>
                </a:cubicBezTo>
                <a:cubicBezTo>
                  <a:pt x="1677475" y="718860"/>
                  <a:pt x="1648270" y="701213"/>
                  <a:pt x="1632857" y="685800"/>
                </a:cubicBezTo>
                <a:cubicBezTo>
                  <a:pt x="1623235" y="676178"/>
                  <a:pt x="1616528" y="664029"/>
                  <a:pt x="1608364" y="653143"/>
                </a:cubicBezTo>
                <a:cubicBezTo>
                  <a:pt x="1597879" y="590231"/>
                  <a:pt x="1592755" y="584231"/>
                  <a:pt x="1608364" y="506185"/>
                </a:cubicBezTo>
                <a:cubicBezTo>
                  <a:pt x="1610288" y="496564"/>
                  <a:pt x="1618989" y="489677"/>
                  <a:pt x="1624692" y="481693"/>
                </a:cubicBezTo>
                <a:cubicBezTo>
                  <a:pt x="1632601" y="470620"/>
                  <a:pt x="1640082" y="459149"/>
                  <a:pt x="1649185" y="449035"/>
                </a:cubicBezTo>
                <a:cubicBezTo>
                  <a:pt x="1664633" y="431871"/>
                  <a:pt x="1681842" y="416378"/>
                  <a:pt x="1698171" y="400050"/>
                </a:cubicBezTo>
                <a:lnTo>
                  <a:pt x="1722664" y="375557"/>
                </a:lnTo>
                <a:lnTo>
                  <a:pt x="1738992" y="326571"/>
                </a:lnTo>
                <a:lnTo>
                  <a:pt x="1747157" y="302078"/>
                </a:lnTo>
                <a:cubicBezTo>
                  <a:pt x="1743406" y="285198"/>
                  <a:pt x="1733807" y="230108"/>
                  <a:pt x="1722664" y="204107"/>
                </a:cubicBezTo>
                <a:cubicBezTo>
                  <a:pt x="1717870" y="192920"/>
                  <a:pt x="1713409" y="181354"/>
                  <a:pt x="1706335" y="171450"/>
                </a:cubicBezTo>
                <a:cubicBezTo>
                  <a:pt x="1699624" y="162055"/>
                  <a:pt x="1690006" y="155121"/>
                  <a:pt x="1681842" y="146957"/>
                </a:cubicBezTo>
                <a:cubicBezTo>
                  <a:pt x="1668907" y="121087"/>
                  <a:pt x="1662219" y="102841"/>
                  <a:pt x="1641021" y="81643"/>
                </a:cubicBezTo>
                <a:cubicBezTo>
                  <a:pt x="1634083" y="74705"/>
                  <a:pt x="1623978" y="71700"/>
                  <a:pt x="1616528" y="65314"/>
                </a:cubicBezTo>
                <a:cubicBezTo>
                  <a:pt x="1604840" y="55295"/>
                  <a:pt x="1597237" y="40295"/>
                  <a:pt x="1583871" y="32657"/>
                </a:cubicBezTo>
                <a:cubicBezTo>
                  <a:pt x="1558422" y="18115"/>
                  <a:pt x="1502228" y="0"/>
                  <a:pt x="1502228" y="0"/>
                </a:cubicBezTo>
                <a:cubicBezTo>
                  <a:pt x="1426028" y="2721"/>
                  <a:pt x="1349522" y="819"/>
                  <a:pt x="1273628" y="8164"/>
                </a:cubicBezTo>
                <a:cubicBezTo>
                  <a:pt x="1263861" y="9109"/>
                  <a:pt x="1258102" y="20508"/>
                  <a:pt x="1249135" y="24493"/>
                </a:cubicBezTo>
                <a:cubicBezTo>
                  <a:pt x="1233407" y="31483"/>
                  <a:pt x="1216478" y="35378"/>
                  <a:pt x="1200150" y="40821"/>
                </a:cubicBezTo>
                <a:cubicBezTo>
                  <a:pt x="1134050" y="84888"/>
                  <a:pt x="1222078" y="30168"/>
                  <a:pt x="1143000" y="65314"/>
                </a:cubicBezTo>
                <a:cubicBezTo>
                  <a:pt x="1128499" y="71759"/>
                  <a:pt x="1115693" y="81490"/>
                  <a:pt x="1102178" y="89807"/>
                </a:cubicBezTo>
                <a:cubicBezTo>
                  <a:pt x="1072861" y="107848"/>
                  <a:pt x="1032209" y="131119"/>
                  <a:pt x="1004207" y="155121"/>
                </a:cubicBezTo>
                <a:cubicBezTo>
                  <a:pt x="974363" y="180702"/>
                  <a:pt x="971628" y="191744"/>
                  <a:pt x="947057" y="228600"/>
                </a:cubicBezTo>
                <a:lnTo>
                  <a:pt x="930728" y="253093"/>
                </a:lnTo>
                <a:cubicBezTo>
                  <a:pt x="756570" y="244384"/>
                  <a:pt x="797378" y="254454"/>
                  <a:pt x="759278" y="253093"/>
                </a:cubicBezTo>
                <a:close/>
              </a:path>
            </a:pathLst>
          </a:custGeom>
          <a:solidFill>
            <a:srgbClr val="A4E6FA">
              <a:alpha val="95686"/>
            </a:srgbClr>
          </a:solidFill>
          <a:ln>
            <a:noFill/>
          </a:ln>
          <a:scene3d>
            <a:camera prst="orthographicFront"/>
            <a:lightRig rig="threePt" dir="t"/>
          </a:scene3d>
          <a:sp3d prstMaterial="soft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 rot="20929119">
            <a:off x="1982398" y="2664360"/>
            <a:ext cx="508987" cy="216024"/>
          </a:xfrm>
          <a:prstGeom prst="ellipse">
            <a:avLst/>
          </a:prstGeom>
          <a:solidFill>
            <a:srgbClr val="A4E6F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2859922" y="2540195"/>
            <a:ext cx="508987" cy="216024"/>
          </a:xfrm>
          <a:prstGeom prst="ellipse">
            <a:avLst/>
          </a:prstGeom>
          <a:solidFill>
            <a:srgbClr val="A4E6FA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7" name="Groupe 16"/>
          <p:cNvGrpSpPr/>
          <p:nvPr/>
        </p:nvGrpSpPr>
        <p:grpSpPr>
          <a:xfrm>
            <a:off x="3923928" y="3501008"/>
            <a:ext cx="1080120" cy="576064"/>
            <a:chOff x="3923928" y="3501008"/>
            <a:chExt cx="1080120" cy="576064"/>
          </a:xfrm>
        </p:grpSpPr>
        <p:sp>
          <p:nvSpPr>
            <p:cNvPr id="9" name="Rectangle 8"/>
            <p:cNvSpPr/>
            <p:nvPr/>
          </p:nvSpPr>
          <p:spPr>
            <a:xfrm>
              <a:off x="3923928" y="3861048"/>
              <a:ext cx="216024" cy="21602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1" name="Connecteur droit avec flèche 10"/>
            <p:cNvCxnSpPr>
              <a:stCxn id="9" idx="3"/>
            </p:cNvCxnSpPr>
            <p:nvPr/>
          </p:nvCxnSpPr>
          <p:spPr>
            <a:xfrm flipV="1">
              <a:off x="4139952" y="3501008"/>
              <a:ext cx="864096" cy="468052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/>
          <p:cNvSpPr/>
          <p:nvPr/>
        </p:nvSpPr>
        <p:spPr>
          <a:xfrm>
            <a:off x="5004048" y="1844824"/>
            <a:ext cx="2520280" cy="1944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2" name="Groupe 21"/>
          <p:cNvGrpSpPr/>
          <p:nvPr/>
        </p:nvGrpSpPr>
        <p:grpSpPr>
          <a:xfrm>
            <a:off x="5076056" y="2132856"/>
            <a:ext cx="648072" cy="576064"/>
            <a:chOff x="5220072" y="4869160"/>
            <a:chExt cx="648072" cy="576064"/>
          </a:xfrm>
        </p:grpSpPr>
        <p:sp>
          <p:nvSpPr>
            <p:cNvPr id="18" name="Ellipse 17"/>
            <p:cNvSpPr/>
            <p:nvPr/>
          </p:nvSpPr>
          <p:spPr>
            <a:xfrm>
              <a:off x="5292080" y="5013176"/>
              <a:ext cx="432048" cy="43204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/>
            <p:cNvSpPr/>
            <p:nvPr/>
          </p:nvSpPr>
          <p:spPr>
            <a:xfrm>
              <a:off x="5220072" y="4869160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alpha val="37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/>
            <p:cNvSpPr/>
            <p:nvPr/>
          </p:nvSpPr>
          <p:spPr>
            <a:xfrm>
              <a:off x="5580112" y="4941168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alpha val="37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3" name="Groupe 22"/>
          <p:cNvGrpSpPr/>
          <p:nvPr/>
        </p:nvGrpSpPr>
        <p:grpSpPr>
          <a:xfrm rot="12125957">
            <a:off x="6588224" y="2924944"/>
            <a:ext cx="648072" cy="576064"/>
            <a:chOff x="5220072" y="4869160"/>
            <a:chExt cx="648072" cy="576064"/>
          </a:xfrm>
        </p:grpSpPr>
        <p:sp>
          <p:nvSpPr>
            <p:cNvPr id="24" name="Ellipse 23"/>
            <p:cNvSpPr/>
            <p:nvPr/>
          </p:nvSpPr>
          <p:spPr>
            <a:xfrm>
              <a:off x="5292080" y="5013176"/>
              <a:ext cx="432048" cy="43204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/>
            <p:cNvSpPr/>
            <p:nvPr/>
          </p:nvSpPr>
          <p:spPr>
            <a:xfrm>
              <a:off x="5220072" y="4869160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alpha val="37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/>
            <p:cNvSpPr/>
            <p:nvPr/>
          </p:nvSpPr>
          <p:spPr>
            <a:xfrm>
              <a:off x="5580112" y="4941168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alpha val="37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27" name="Groupe 26"/>
          <p:cNvGrpSpPr/>
          <p:nvPr/>
        </p:nvGrpSpPr>
        <p:grpSpPr>
          <a:xfrm rot="18113483">
            <a:off x="5580112" y="2996952"/>
            <a:ext cx="648072" cy="576064"/>
            <a:chOff x="5220072" y="4869160"/>
            <a:chExt cx="648072" cy="576064"/>
          </a:xfrm>
        </p:grpSpPr>
        <p:sp>
          <p:nvSpPr>
            <p:cNvPr id="28" name="Ellipse 27"/>
            <p:cNvSpPr/>
            <p:nvPr/>
          </p:nvSpPr>
          <p:spPr>
            <a:xfrm>
              <a:off x="5292080" y="5013176"/>
              <a:ext cx="432048" cy="43204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/>
            <p:cNvSpPr/>
            <p:nvPr/>
          </p:nvSpPr>
          <p:spPr>
            <a:xfrm>
              <a:off x="5220072" y="4869160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alpha val="37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Ellipse 29"/>
            <p:cNvSpPr/>
            <p:nvPr/>
          </p:nvSpPr>
          <p:spPr>
            <a:xfrm>
              <a:off x="5580112" y="4941168"/>
              <a:ext cx="288032" cy="288032"/>
            </a:xfrm>
            <a:prstGeom prst="ellipse">
              <a:avLst/>
            </a:prstGeom>
            <a:solidFill>
              <a:schemeClr val="tx1">
                <a:lumMod val="95000"/>
              </a:schemeClr>
            </a:solidFill>
            <a:ln>
              <a:solidFill>
                <a:schemeClr val="tx1">
                  <a:alpha val="37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31" name="Groupe 30"/>
          <p:cNvGrpSpPr/>
          <p:nvPr/>
        </p:nvGrpSpPr>
        <p:grpSpPr>
          <a:xfrm rot="7202092">
            <a:off x="6156176" y="1916832"/>
            <a:ext cx="648072" cy="576064"/>
            <a:chOff x="5220072" y="4869160"/>
            <a:chExt cx="648072" cy="576064"/>
          </a:xfrm>
        </p:grpSpPr>
        <p:sp>
          <p:nvSpPr>
            <p:cNvPr id="32" name="Ellipse 31"/>
            <p:cNvSpPr/>
            <p:nvPr/>
          </p:nvSpPr>
          <p:spPr>
            <a:xfrm>
              <a:off x="5292080" y="5013176"/>
              <a:ext cx="432048" cy="43204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Ellipse 32"/>
            <p:cNvSpPr/>
            <p:nvPr/>
          </p:nvSpPr>
          <p:spPr>
            <a:xfrm>
              <a:off x="5220072" y="4869160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alpha val="37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/>
            <p:cNvSpPr/>
            <p:nvPr/>
          </p:nvSpPr>
          <p:spPr>
            <a:xfrm>
              <a:off x="5580112" y="4941168"/>
              <a:ext cx="288032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>
                  <a:alpha val="37000"/>
                </a:schemeClr>
              </a:solidFill>
            </a:ln>
            <a:scene3d>
              <a:camera prst="orthographicFront"/>
              <a:lightRig rig="threePt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3059832" y="3484022"/>
            <a:ext cx="2550848" cy="3185338"/>
            <a:chOff x="3059832" y="3484022"/>
            <a:chExt cx="2550848" cy="3185338"/>
          </a:xfrm>
        </p:grpSpPr>
        <p:cxnSp>
          <p:nvCxnSpPr>
            <p:cNvPr id="36" name="Connecteur droit avec flèche 35"/>
            <p:cNvCxnSpPr>
              <a:stCxn id="29" idx="2"/>
            </p:cNvCxnSpPr>
            <p:nvPr/>
          </p:nvCxnSpPr>
          <p:spPr>
            <a:xfrm rot="5400000">
              <a:off x="4578791" y="3765263"/>
              <a:ext cx="1313130" cy="750648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Rectangle 38"/>
            <p:cNvSpPr/>
            <p:nvPr/>
          </p:nvSpPr>
          <p:spPr>
            <a:xfrm>
              <a:off x="3059832" y="4797152"/>
              <a:ext cx="2088232" cy="1872208"/>
            </a:xfrm>
            <a:prstGeom prst="rect">
              <a:avLst/>
            </a:prstGeom>
            <a:solidFill>
              <a:srgbClr val="F5EEB9"/>
            </a:solidFill>
            <a:ln>
              <a:noFill/>
            </a:ln>
            <a:scene3d>
              <a:camera prst="orthographicFront"/>
              <a:lightRig rig="morning" dir="t"/>
            </a:scene3d>
            <a:sp3d prstMaterial="dkEdge"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0" name="Ellipse 39"/>
            <p:cNvSpPr/>
            <p:nvPr/>
          </p:nvSpPr>
          <p:spPr>
            <a:xfrm>
              <a:off x="3851920" y="5445224"/>
              <a:ext cx="432048" cy="4320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prstMaterial="powder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1" name="Ellipse 40"/>
          <p:cNvSpPr/>
          <p:nvPr/>
        </p:nvSpPr>
        <p:spPr>
          <a:xfrm>
            <a:off x="3635896" y="5157192"/>
            <a:ext cx="144016" cy="144016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54" name="Groupe 53"/>
          <p:cNvGrpSpPr/>
          <p:nvPr/>
        </p:nvGrpSpPr>
        <p:grpSpPr>
          <a:xfrm>
            <a:off x="6114736" y="3429000"/>
            <a:ext cx="2561720" cy="3240360"/>
            <a:chOff x="6114736" y="3429000"/>
            <a:chExt cx="2561720" cy="3240360"/>
          </a:xfrm>
        </p:grpSpPr>
        <p:cxnSp>
          <p:nvCxnSpPr>
            <p:cNvPr id="37" name="Connecteur droit avec flèche 36"/>
            <p:cNvCxnSpPr/>
            <p:nvPr/>
          </p:nvCxnSpPr>
          <p:spPr>
            <a:xfrm rot="16200000" flipH="1">
              <a:off x="6063448" y="3480288"/>
              <a:ext cx="1368152" cy="1265576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6588224" y="4797152"/>
              <a:ext cx="2088232" cy="1872208"/>
            </a:xfrm>
            <a:prstGeom prst="rect">
              <a:avLst/>
            </a:prstGeom>
            <a:solidFill>
              <a:srgbClr val="F5EEB9"/>
            </a:solidFill>
            <a:ln>
              <a:noFill/>
            </a:ln>
            <a:scene3d>
              <a:camera prst="orthographicFront"/>
              <a:lightRig rig="morning" dir="t"/>
            </a:scene3d>
            <a:sp3d prstMaterial="dkEdge">
              <a:bevelT prst="slop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Ellipse 44"/>
            <p:cNvSpPr/>
            <p:nvPr/>
          </p:nvSpPr>
          <p:spPr>
            <a:xfrm>
              <a:off x="7452320" y="5445224"/>
              <a:ext cx="432048" cy="4320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prstMaterial="powder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6" name="Ellipse 45"/>
          <p:cNvSpPr/>
          <p:nvPr/>
        </p:nvSpPr>
        <p:spPr>
          <a:xfrm>
            <a:off x="7236296" y="5445224"/>
            <a:ext cx="144016" cy="144016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/>
          <p:cNvSpPr/>
          <p:nvPr/>
        </p:nvSpPr>
        <p:spPr>
          <a:xfrm>
            <a:off x="6804248" y="5517232"/>
            <a:ext cx="144016" cy="144016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/>
          <p:cNvSpPr/>
          <p:nvPr/>
        </p:nvSpPr>
        <p:spPr>
          <a:xfrm>
            <a:off x="8388424" y="5229200"/>
            <a:ext cx="144016" cy="144016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/>
          <p:cNvSpPr/>
          <p:nvPr/>
        </p:nvSpPr>
        <p:spPr>
          <a:xfrm>
            <a:off x="8316416" y="6093296"/>
            <a:ext cx="144016" cy="144016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/>
          <p:cNvSpPr/>
          <p:nvPr/>
        </p:nvSpPr>
        <p:spPr>
          <a:xfrm>
            <a:off x="7740352" y="6381328"/>
            <a:ext cx="144016" cy="144016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/>
          <p:cNvSpPr/>
          <p:nvPr/>
        </p:nvSpPr>
        <p:spPr>
          <a:xfrm>
            <a:off x="7092280" y="6237312"/>
            <a:ext cx="144016" cy="144016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/>
          <p:cNvSpPr/>
          <p:nvPr/>
        </p:nvSpPr>
        <p:spPr>
          <a:xfrm>
            <a:off x="8028384" y="5445224"/>
            <a:ext cx="144016" cy="144016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/>
          <p:cNvSpPr/>
          <p:nvPr/>
        </p:nvSpPr>
        <p:spPr>
          <a:xfrm>
            <a:off x="7596336" y="4941168"/>
            <a:ext cx="144016" cy="144016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2" name="Groupe 61"/>
          <p:cNvGrpSpPr/>
          <p:nvPr/>
        </p:nvGrpSpPr>
        <p:grpSpPr>
          <a:xfrm>
            <a:off x="539552" y="4941168"/>
            <a:ext cx="3168352" cy="369332"/>
            <a:chOff x="737575" y="4941168"/>
            <a:chExt cx="2970331" cy="369332"/>
          </a:xfrm>
        </p:grpSpPr>
        <p:cxnSp>
          <p:nvCxnSpPr>
            <p:cNvPr id="57" name="Connecteur droit avec flèche 56"/>
            <p:cNvCxnSpPr>
              <a:endCxn id="41" idx="0"/>
            </p:cNvCxnSpPr>
            <p:nvPr/>
          </p:nvCxnSpPr>
          <p:spPr>
            <a:xfrm>
              <a:off x="2560278" y="5157192"/>
              <a:ext cx="1147628" cy="1588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ZoneTexte 59"/>
            <p:cNvSpPr txBox="1"/>
            <p:nvPr/>
          </p:nvSpPr>
          <p:spPr>
            <a:xfrm>
              <a:off x="737575" y="4941168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Électron (négatif</a:t>
              </a:r>
              <a:r>
                <a:rPr lang="fr-FR" dirty="0" smtClean="0"/>
                <a:t>)</a:t>
              </a:r>
              <a:endParaRPr lang="fr-FR" dirty="0"/>
            </a:p>
          </p:txBody>
        </p:sp>
      </p:grpSp>
      <p:grpSp>
        <p:nvGrpSpPr>
          <p:cNvPr id="63" name="Groupe 62"/>
          <p:cNvGrpSpPr/>
          <p:nvPr/>
        </p:nvGrpSpPr>
        <p:grpSpPr>
          <a:xfrm>
            <a:off x="827584" y="5445224"/>
            <a:ext cx="3240360" cy="369332"/>
            <a:chOff x="683568" y="5445224"/>
            <a:chExt cx="3240360" cy="369332"/>
          </a:xfrm>
        </p:grpSpPr>
        <p:cxnSp>
          <p:nvCxnSpPr>
            <p:cNvPr id="58" name="Connecteur droit avec flèche 57"/>
            <p:cNvCxnSpPr/>
            <p:nvPr/>
          </p:nvCxnSpPr>
          <p:spPr>
            <a:xfrm>
              <a:off x="2339752" y="5661248"/>
              <a:ext cx="1584176" cy="1588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ZoneTexte 60"/>
            <p:cNvSpPr txBox="1"/>
            <p:nvPr/>
          </p:nvSpPr>
          <p:spPr>
            <a:xfrm>
              <a:off x="683568" y="5445224"/>
              <a:ext cx="194421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Noyau</a:t>
              </a:r>
              <a:r>
                <a:rPr lang="fr-FR" dirty="0" smtClean="0"/>
                <a:t> (</a:t>
              </a:r>
              <a:r>
                <a:rPr lang="fr-FR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positif</a:t>
              </a:r>
              <a:r>
                <a:rPr lang="fr-FR" dirty="0" smtClean="0"/>
                <a:t>)</a:t>
              </a:r>
              <a:endParaRPr lang="fr-FR" dirty="0"/>
            </a:p>
          </p:txBody>
        </p:sp>
      </p:grpSp>
      <p:sp>
        <p:nvSpPr>
          <p:cNvPr id="55" name="ZoneTexte 54"/>
          <p:cNvSpPr txBox="1"/>
          <p:nvPr/>
        </p:nvSpPr>
        <p:spPr>
          <a:xfrm>
            <a:off x="1547664" y="5805264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Atome </a:t>
            </a:r>
          </a:p>
          <a:p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d’hydrogène </a:t>
            </a:r>
            <a:r>
              <a:rPr lang="fr-FR" dirty="0" smtClean="0"/>
              <a:t>:</a:t>
            </a:r>
            <a:endParaRPr lang="fr-FR" dirty="0"/>
          </a:p>
        </p:txBody>
      </p:sp>
      <p:sp>
        <p:nvSpPr>
          <p:cNvPr id="56" name="ZoneTexte 55"/>
          <p:cNvSpPr txBox="1"/>
          <p:nvPr/>
        </p:nvSpPr>
        <p:spPr>
          <a:xfrm>
            <a:off x="5364088" y="5373216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Atome   </a:t>
            </a:r>
          </a:p>
          <a:p>
            <a:r>
              <a:rPr lang="fr-F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d’oxygène </a:t>
            </a:r>
            <a:r>
              <a:rPr lang="fr-FR" dirty="0" smtClean="0"/>
              <a:t>: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528 0.0162 -0.02882 0.04838 -0.01702 0.07222 C -0.00521 0.09606 0.04444 0.14652 0.07118 0.14328 C 0.09792 0.14004 0.14583 0.08055 0.14357 0.05231 C 0.14132 0.02407 0.07795 -0.01713 0.05746 -0.0257 C 0.03698 -0.03426 0.01701 -0.03125 0.02014 0.00139 C 0.02326 0.03402 0.06753 0.17453 0.07656 0.17014 C 0.08559 0.16574 0.08663 0.00324 0.07448 -0.0257 C 0.06232 -0.05463 0.01528 -0.01621 0 0 Z " pathEditMode="relative" ptsTypes="aaaaaaaaa">
                                      <p:cBhvr>
                                        <p:cTn id="37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42 -0.00046 C -0.00781 -0.01042 0.02552 -0.00486 0.03941 0.00231 C 0.0533 0.00949 0.07622 0.03217 0.07761 0.04213 C 0.079 0.05208 0.06181 0.06991 0.04792 0.06204 C 0.03403 0.05416 -0.00503 0.00949 -0.00642 -0.00046 Z " pathEditMode="relative" rAng="0" ptsTypes="aaaaa">
                                      <p:cBhvr>
                                        <p:cTn id="70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0" y="30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29 -0.02223 0.04115 -0.04422 0.06389 -0.05255 C 0.08663 -0.06088 0.11823 -0.0632 0.13628 -0.04977 C 0.15434 -0.03635 0.17726 0.00648 0.1724 0.02824 C 0.16753 0.05 0.13542 0.08541 0.10747 0.08078 C 0.07951 0.07615 0.00729 0.02222 0 0 Z " pathEditMode="relative" ptsTypes="aaaaaa">
                                      <p:cBhvr>
                                        <p:cTn id="72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98 0.02477 0.00625 0.08472 -0.00972 0.11065 C -0.02569 0.13658 -0.06944 0.16482 -0.09583 0.15602 C -0.12222 0.14722 -0.16666 0.09051 -0.16822 0.0581 C -0.16979 0.0257 -0.1335 -0.02986 -0.10538 -0.03842 C -0.07725 -0.04699 -0.01597 -0.02477 0 0 Z " pathEditMode="relative" ptsTypes="aaaaaa">
                                      <p:cBhvr>
                                        <p:cTn id="74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52 -0.01158 -0.00035 -0.04815 -0.00938 -0.07014 C -0.01841 -0.09213 -0.03698 -0.12176 -0.05469 -0.13218 C -0.0724 -0.14259 -0.10105 -0.14028 -0.11546 -0.13334 C -0.12987 -0.12639 -0.14184 -0.1125 -0.14167 -0.09051 C -0.1415 -0.06852 -0.13125 -0.01644 -0.11441 -0.00139 C -0.09757 0.01366 -0.05973 -0.00047 -0.04046 -0.00023 C -0.02118 0 -0.00521 0.01157 0 0 Z " pathEditMode="relative" ptsTypes="aaaaaaaa">
                                      <p:cBhvr>
                                        <p:cTn id="7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25 -0.00764 0.03264 -0.01736 0.04045 -0.04398 C 0.04826 -0.0706 0.05799 -0.13473 0.04688 -0.16042 C 0.03576 -0.18611 -0.00573 -0.20023 -0.02656 -0.19861 C -0.0474 -0.19699 -0.07257 -0.17523 -0.07865 -0.15047 C -0.08472 -0.1257 -0.07014 -0.075 -0.06285 -0.04977 C -0.05556 -0.02454 -0.04583 -0.00718 -0.03507 0.00139 C -0.02431 0.00995 -0.0125 0.00764 0 0 Z " pathEditMode="relative" ptsTypes="aaaaaaaa">
                                      <p:cBhvr>
                                        <p:cTn id="78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771 0.01366 0.05087 0.02616 0.07761 0.01551 C 0.10434 0.00486 0.1599 -0.02986 0.16059 -0.06389 C 0.16129 -0.09791 0.10868 -0.16898 0.08195 -0.18865 C 0.05521 -0.20833 0.01841 -0.20208 0 -0.18171 C -0.0184 -0.16134 -0.02882 -0.09768 -0.02882 -0.06666 C -0.02882 -0.03565 -0.01771 -0.01365 0 0 Z " pathEditMode="relative" ptsTypes="aaaaaaa">
                                      <p:cBhvr>
                                        <p:cTn id="80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625 -0.01945 -0.01424 -0.03496 -0.03195 -0.03959 C -0.04965 -0.04422 -0.0967 -0.04398 -0.10643 -0.02824 C -0.11615 -0.0125 -0.10191 0.03379 -0.09045 0.05532 C -0.07899 0.07685 -0.0533 0.09722 -0.03733 0.10069 C -0.02136 0.10416 -0.0007 0.09352 0.00521 0.07662 C 0.01111 0.05972 0.00625 0.01944 0 0 Z " pathEditMode="relative" ptsTypes="aaaaaaa">
                                      <p:cBhvr>
                                        <p:cTn id="82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406 -0.00185 -0.03715 0.03217 -0.03715 0.06666 C -0.03715 0.10115 -0.01406 0.20532 0 0.20717 C 0.01406 0.20903 0.04618 0.11273 0.04687 0.07801 C 0.04757 0.04328 0.01406 0.00185 0 0 Z " pathEditMode="relative" ptsTypes="aaaaa">
                                      <p:cBhvr>
                                        <p:cTn id="84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1" grpId="1" animBg="1"/>
      <p:bldP spid="41" grpId="2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5" grpId="0"/>
      <p:bldP spid="56" grpId="0"/>
      <p:bldP spid="5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dirty="0">
                <a:latin typeface="Calibri" pitchFamily="34" charset="0"/>
              </a:rPr>
              <a:t>Tous les atomes ont un noyau et des électrons.</a:t>
            </a:r>
          </a:p>
          <a:p>
            <a:pPr algn="just"/>
            <a:endParaRPr lang="fr-FR" dirty="0">
              <a:latin typeface="Calibri" pitchFamily="34" charset="0"/>
            </a:endParaRPr>
          </a:p>
          <a:p>
            <a:pPr algn="just"/>
            <a:r>
              <a:rPr lang="fr-FR" dirty="0">
                <a:latin typeface="Calibri" pitchFamily="34" charset="0"/>
              </a:rPr>
              <a:t>Ce qui varie c’est le nombre d’électrons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995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/>
        </p:nvSpPr>
        <p:spPr>
          <a:xfrm>
            <a:off x="666502" y="2123776"/>
            <a:ext cx="3240360" cy="295232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II. </a:t>
            </a:r>
            <a:r>
              <a:rPr lang="fr-FR" dirty="0" smtClean="0"/>
              <a:t>Charges électriques</a:t>
            </a:r>
            <a:endParaRPr lang="fr-FR" dirty="0"/>
          </a:p>
        </p:txBody>
      </p:sp>
      <p:sp>
        <p:nvSpPr>
          <p:cNvPr id="4" name="Ellipse 3"/>
          <p:cNvSpPr/>
          <p:nvPr/>
        </p:nvSpPr>
        <p:spPr>
          <a:xfrm>
            <a:off x="1782626" y="3140968"/>
            <a:ext cx="1008112" cy="936104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502706" y="2564904"/>
            <a:ext cx="288032" cy="288032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203848" y="3814289"/>
            <a:ext cx="288032" cy="288032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1259200" y="2708920"/>
            <a:ext cx="288032" cy="288032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1115184" y="4043229"/>
            <a:ext cx="288032" cy="288032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2455917" y="4365104"/>
            <a:ext cx="288032" cy="288032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/>
          <p:cNvCxnSpPr/>
          <p:nvPr/>
        </p:nvCxnSpPr>
        <p:spPr>
          <a:xfrm flipH="1">
            <a:off x="3203848" y="1844824"/>
            <a:ext cx="50405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3707904" y="1844824"/>
            <a:ext cx="208823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flipH="1">
            <a:off x="3329656" y="3065634"/>
            <a:ext cx="24482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flipH="1" flipV="1">
            <a:off x="2339752" y="3599940"/>
            <a:ext cx="3438176" cy="9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 flipH="1" flipV="1">
            <a:off x="2701768" y="4555906"/>
            <a:ext cx="3076160" cy="421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5836727" y="166015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n w="1905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Atome : neutre</a:t>
            </a:r>
            <a:endParaRPr lang="fr-FR" b="1" dirty="0">
              <a:ln w="1905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5844689" y="2858860"/>
            <a:ext cx="2047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vide</a:t>
            </a:r>
            <a:endParaRPr lang="fr-FR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5888439" y="3429000"/>
            <a:ext cx="2128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Noyau : positif</a:t>
            </a:r>
            <a:endParaRPr lang="fr-FR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5940151" y="4365104"/>
            <a:ext cx="2520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Électron (e-) : négatif</a:t>
            </a:r>
            <a:endParaRPr lang="fr-FR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469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III. </a:t>
            </a:r>
            <a:r>
              <a:rPr lang="fr-FR" dirty="0" smtClean="0"/>
              <a:t>Deux types d’électrons</a:t>
            </a:r>
            <a:endParaRPr lang="fr-FR" dirty="0"/>
          </a:p>
        </p:txBody>
      </p:sp>
      <p:sp>
        <p:nvSpPr>
          <p:cNvPr id="5" name="Ellipse 4"/>
          <p:cNvSpPr/>
          <p:nvPr/>
        </p:nvSpPr>
        <p:spPr>
          <a:xfrm>
            <a:off x="1619250" y="2636838"/>
            <a:ext cx="1296988" cy="10795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657305" y="4323556"/>
            <a:ext cx="287337" cy="2159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350726" y="2217501"/>
            <a:ext cx="287338" cy="2159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611188" y="2565400"/>
            <a:ext cx="288925" cy="2159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2124075" y="4797425"/>
            <a:ext cx="288925" cy="2159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1547813" y="4292600"/>
            <a:ext cx="287337" cy="2159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250825" y="2276475"/>
            <a:ext cx="288925" cy="2159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684213" y="3573463"/>
            <a:ext cx="287337" cy="2159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3733779" y="3105150"/>
            <a:ext cx="287338" cy="2159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2339975" y="1773238"/>
            <a:ext cx="287338" cy="2159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1547813" y="2420938"/>
            <a:ext cx="287337" cy="2159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2268538" y="3860800"/>
            <a:ext cx="288925" cy="2159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7" name="Ellipse 16"/>
          <p:cNvSpPr/>
          <p:nvPr/>
        </p:nvSpPr>
        <p:spPr>
          <a:xfrm>
            <a:off x="3518005" y="3789363"/>
            <a:ext cx="288925" cy="2159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8" name="ZoneTexte 17"/>
          <p:cNvSpPr txBox="1">
            <a:spLocks noChangeArrowheads="1"/>
          </p:cNvSpPr>
          <p:nvPr/>
        </p:nvSpPr>
        <p:spPr bwMode="auto">
          <a:xfrm>
            <a:off x="1547813" y="5445125"/>
            <a:ext cx="2305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fr-FR"/>
              <a:t>Carbone (C)</a:t>
            </a:r>
          </a:p>
        </p:txBody>
      </p:sp>
      <p:sp>
        <p:nvSpPr>
          <p:cNvPr id="19" name="Ellipse 18"/>
          <p:cNvSpPr/>
          <p:nvPr/>
        </p:nvSpPr>
        <p:spPr>
          <a:xfrm>
            <a:off x="1187450" y="2349500"/>
            <a:ext cx="2160588" cy="16557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0" name="Ellipse 19"/>
          <p:cNvSpPr/>
          <p:nvPr/>
        </p:nvSpPr>
        <p:spPr>
          <a:xfrm>
            <a:off x="684213" y="1844675"/>
            <a:ext cx="3240087" cy="266382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21" name="Ellipse 20"/>
          <p:cNvSpPr/>
          <p:nvPr/>
        </p:nvSpPr>
        <p:spPr>
          <a:xfrm>
            <a:off x="179388" y="1484313"/>
            <a:ext cx="4321175" cy="34575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22" name="Connecteur droit avec flèche 21"/>
          <p:cNvCxnSpPr/>
          <p:nvPr/>
        </p:nvCxnSpPr>
        <p:spPr>
          <a:xfrm flipH="1">
            <a:off x="3419475" y="4279574"/>
            <a:ext cx="280828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>
            <a:endCxn id="9" idx="4"/>
          </p:cNvCxnSpPr>
          <p:nvPr/>
        </p:nvCxnSpPr>
        <p:spPr>
          <a:xfrm flipH="1" flipV="1">
            <a:off x="2268538" y="5013325"/>
            <a:ext cx="399282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ZoneTexte 23"/>
          <p:cNvSpPr txBox="1"/>
          <p:nvPr/>
        </p:nvSpPr>
        <p:spPr>
          <a:xfrm>
            <a:off x="6342062" y="4138613"/>
            <a:ext cx="23764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Electron  </a:t>
            </a:r>
            <a:r>
              <a:rPr lang="fr-FR" b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lié</a:t>
            </a:r>
            <a:endParaRPr lang="fr-FR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342062" y="4690268"/>
            <a:ext cx="2147887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Electron libre car</a:t>
            </a:r>
          </a:p>
          <a:p>
            <a:pPr>
              <a:defRPr/>
            </a:pPr>
            <a:r>
              <a:rPr lang="fr-FR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éloigné du noyau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6262624" y="1299647"/>
            <a:ext cx="2881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Couche K : maximum 2 e-</a:t>
            </a:r>
            <a:endParaRPr lang="fr-FR" dirty="0"/>
          </a:p>
        </p:txBody>
      </p:sp>
      <p:cxnSp>
        <p:nvCxnSpPr>
          <p:cNvPr id="27" name="Connecteur droit avec flèche 26"/>
          <p:cNvCxnSpPr>
            <a:endCxn id="19" idx="7"/>
          </p:cNvCxnSpPr>
          <p:nvPr/>
        </p:nvCxnSpPr>
        <p:spPr>
          <a:xfrm flipH="1">
            <a:off x="3031627" y="1556792"/>
            <a:ext cx="1036317" cy="10351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/>
          <p:cNvCxnSpPr/>
          <p:nvPr/>
        </p:nvCxnSpPr>
        <p:spPr>
          <a:xfrm>
            <a:off x="4021117" y="1556792"/>
            <a:ext cx="220664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4" name="ZoneTexte 33"/>
          <p:cNvSpPr txBox="1"/>
          <p:nvPr/>
        </p:nvSpPr>
        <p:spPr>
          <a:xfrm>
            <a:off x="6261362" y="1705054"/>
            <a:ext cx="2775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Couche L : </a:t>
            </a:r>
            <a:r>
              <a:rPr lang="fr-FR" dirty="0"/>
              <a:t>maximum </a:t>
            </a:r>
            <a:r>
              <a:rPr lang="fr-FR" dirty="0" smtClean="0"/>
              <a:t>8 </a:t>
            </a:r>
            <a:r>
              <a:rPr lang="fr-FR" dirty="0"/>
              <a:t>e-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6262624" y="2124853"/>
            <a:ext cx="2819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Couche M </a:t>
            </a:r>
            <a:r>
              <a:rPr lang="fr-FR" dirty="0"/>
              <a:t>: maximum </a:t>
            </a:r>
            <a:r>
              <a:rPr lang="fr-FR" dirty="0" smtClean="0"/>
              <a:t>8 </a:t>
            </a:r>
            <a:r>
              <a:rPr lang="fr-FR" dirty="0"/>
              <a:t>e-</a:t>
            </a:r>
          </a:p>
        </p:txBody>
      </p:sp>
      <p:cxnSp>
        <p:nvCxnSpPr>
          <p:cNvPr id="36" name="Connecteur droit 35"/>
          <p:cNvCxnSpPr/>
          <p:nvPr/>
        </p:nvCxnSpPr>
        <p:spPr>
          <a:xfrm>
            <a:off x="4101543" y="1963534"/>
            <a:ext cx="215981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0"/>
          <p:cNvCxnSpPr/>
          <p:nvPr/>
        </p:nvCxnSpPr>
        <p:spPr>
          <a:xfrm flipH="1">
            <a:off x="3653352" y="1963534"/>
            <a:ext cx="448192" cy="5653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2"/>
          <p:cNvCxnSpPr>
            <a:stCxn id="35" idx="1"/>
          </p:cNvCxnSpPr>
          <p:nvPr/>
        </p:nvCxnSpPr>
        <p:spPr>
          <a:xfrm flipH="1">
            <a:off x="4211960" y="2309519"/>
            <a:ext cx="20506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237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path" presetSubtype="0" repeatCount="indefinite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361 -0.09993 C 0.00434 0.02498 -0.09219 0.10525 -0.19184 0.07703 C -0.29167 0.04996 -0.35712 -0.07333 -0.33819 -0.19662 C -0.31944 -0.32154 -0.22257 -0.40019 -0.12274 -0.37312 C -0.02292 -0.34606 0.04254 -0.22346 0.02361 -0.09993 Z " pathEditMode="relative" rAng="6092332" ptsTypes="fffff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8" y="-476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77778E-7 2.22222E-6 C -0.13073 0.00764 -0.24132 -0.09769 -0.24635 -0.23542 C -0.25087 -0.37292 -0.14757 -0.49097 -0.01667 -0.49746 C 0.11458 -0.50625 0.225 -0.40047 0.22969 -0.2632 C 0.2342 -0.12523 0.13125 -0.00764 -2.77778E-7 2.22222E-6 Z " pathEditMode="relative" rAng="10652290" ptsTypes="fffff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2493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path" presetSubtype="0" repeatCount="indefinite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72222E-6 1.11111E-6 C 0.03472 -0.13495 0.16024 -0.19838 0.28038 -0.1419 C 0.40173 -0.08611 0.47066 0.0669 0.43576 0.19954 C 0.40121 0.33449 0.27604 0.39722 0.1552 0.3412 C 0.03506 0.28588 -0.03525 0.13333 4.72222E-6 1.11111E-6 Z " pathEditMode="relative" rAng="-4253698" ptsTypes="fffff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88" y="993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path" presetSubtype="0" repeatCount="indefinite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88889E-6 -1.48148E-6 C 0.0349 0.10556 -0.0092 0.23449 -0.09895 0.28681 C -0.18836 0.33796 -0.28941 0.29468 -0.32413 0.18935 C -0.35902 0.0831 -0.31475 -0.04467 -0.225 -0.09745 C -0.13611 -0.14907 -0.03472 -0.10555 -3.88889E-6 -1.48148E-6 Z " pathEditMode="relative" rAng="3985518" ptsTypes="fffff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98" y="946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72222E-6 -4.07407E-6 C -0.01598 0.10695 -0.10816 0.17385 -0.20643 0.14769 C -0.30487 0.12199 -0.37136 0.01505 -0.35591 -0.09189 C -0.34028 -0.19907 -0.24792 -0.26504 -0.14966 -0.23958 C -0.05191 -0.21412 0.01527 -0.10694 4.72222E-6 -4.07407E-6 Z " pathEditMode="relative" rAng="6063386" ptsTypes="fffff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95" y="-456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path" presetSubtype="0" repeatCount="indefinite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1007 4.44444E-6 C 0.0934 4.44444E-6 0.17743 0.08564 0.17743 0.19143 C 0.17743 0.29722 0.0934 0.3831 -0.01007 0.3831 C -0.1132 0.3831 -0.1967 0.29722 -0.1967 0.19143 C -0.1967 0.08564 -0.1132 4.44444E-6 -0.01007 4.44444E-6 Z " pathEditMode="relative" rAng="0" ptsTypes="fffff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914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path" presetSubtype="0" repeatCount="indefinite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451 0.01922 C 0.0151 -0.08032 0.10868 -0.13449 0.20417 -0.10092 C 0.2993 -0.06689 0.36059 0.04121 0.34097 0.14051 C 0.32135 0.24005 0.22812 0.29399 0.13281 0.26042 C 0.0375 0.22663 -0.02413 0.11852 -0.00451 0.01922 Z " pathEditMode="relative" rAng="-4513121" ptsTypes="fffff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4" y="606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path" presetSubtype="0" repeatCount="indefinite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2.22222E-6 C -0.04219 -0.09699 -0.00938 -0.22778 0.07291 -0.28958 C 0.15451 -0.35301 0.25503 -0.3243 0.2967 -0.22731 C 0.33888 -0.12916 0.30642 -2.22222E-6 0.22413 0.0625 C 0.14236 0.12523 0.04132 0.09746 4.44444E-6 -2.22222E-6 Z " pathEditMode="relative" rAng="-7187367" ptsTypes="fffff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09" y="-1136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path" presetSubtype="0" repeatCount="indefinite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77778E-7 -3.33333E-6 C -0.06753 0.08496 -0.17014 0.08519 -0.23003 0.00209 C -0.28993 -0.0831 -0.28351 -0.22106 -0.21684 -0.30555 C -0.14913 -0.39004 -0.04583 -0.39097 0.01389 -0.30648 C 0.07396 -0.22222 0.06736 -0.08495 2.77778E-7 -3.33333E-6 Z " pathEditMode="relative" rAng="8199864" ptsTypes="fffff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33" y="-1527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28 -3.7037E-6 C -0.0757 -3.7037E-6 -0.125 -0.05601 -0.125 -0.125 C -0.125 -0.19398 -0.0757 -0.25 -0.01545 -0.25 C 0.04531 -0.25 0.09444 -0.19398 0.09444 -0.125 C 0.09444 -0.05601 0.04531 -3.7037E-6 -0.01528 -3.7037E-6 Z " pathEditMode="relative" rAng="10800000" ptsTypes="fffff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4.72222E-6 -2.22222E-6 C 0.04428 -0.0419 0.10452 -0.03102 0.13473 0.02547 C 0.16476 0.08172 0.15278 0.16134 0.10851 0.20347 C 0.06424 0.24537 0.00417 0.23426 -0.02586 0.17801 C -0.05607 0.12176 -0.04427 0.04213 -4.72222E-6 -2.22222E-6 Z " pathEditMode="relative" rAng="-23723987" ptsTypes="fffff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" y="1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1288</TotalTime>
  <Words>95</Words>
  <Application>Microsoft Office PowerPoint</Application>
  <PresentationFormat>Affichage à l'écran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Papier</vt:lpstr>
      <vt:lpstr>Chapitre 1 : Les atomes</vt:lpstr>
      <vt:lpstr>I. Exemple de l’eau </vt:lpstr>
      <vt:lpstr>Présentation PowerPoint</vt:lpstr>
      <vt:lpstr>II. Charges électriques</vt:lpstr>
      <vt:lpstr>III. Deux types d’électrons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Circulation du courant</dc:title>
  <dc:creator>lili</dc:creator>
  <cp:lastModifiedBy>lili</cp:lastModifiedBy>
  <cp:revision>67</cp:revision>
  <dcterms:created xsi:type="dcterms:W3CDTF">2011-07-11T08:44:32Z</dcterms:created>
  <dcterms:modified xsi:type="dcterms:W3CDTF">2012-07-19T18:44:34Z</dcterms:modified>
</cp:coreProperties>
</file>